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9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2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7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0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A95B8-7839-42FF-A81A-67B319C4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CURSO DE ARDUINO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11136-53BD-41A6-B24D-DC412D263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1100" dirty="0"/>
              <a:t>Dirigido por: Miguel angel califa Urquiza</a:t>
            </a:r>
          </a:p>
        </p:txBody>
      </p:sp>
      <p:pic>
        <p:nvPicPr>
          <p:cNvPr id="1026" name="Picture 2" descr="ARDUINO UNO: Arduino Uno Rev. 3, ATmega328, USB bei ...">
            <a:extLst>
              <a:ext uri="{FF2B5EF4-FFF2-40B4-BE49-F238E27FC236}">
                <a16:creationId xmlns:a16="http://schemas.microsoft.com/office/drawing/2014/main" id="{59A668C3-5231-4C07-B0DC-A630850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5707250"/>
            <a:ext cx="1891545" cy="115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MEGA: Arduino Mega 2560, ATmega 2560, USB bei ...">
            <a:extLst>
              <a:ext uri="{FF2B5EF4-FFF2-40B4-BE49-F238E27FC236}">
                <a16:creationId xmlns:a16="http://schemas.microsoft.com/office/drawing/2014/main" id="{967C1485-8BCB-4905-9664-4C7AE19E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5" y="5288536"/>
            <a:ext cx="2518150" cy="153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3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B394-74D5-4097-A241-F0131065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de un programa en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86139D-9ABB-453D-A8B6-E5F3DBB9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79" y="1956661"/>
            <a:ext cx="5912893" cy="40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0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6E5F8-5066-4A05-A82A-9013D2F6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blink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2FA37-C335-41B9-8BFF-80BCCAB6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8221"/>
            <a:ext cx="9603275" cy="38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2AD10-DA36-4912-A856-395802AC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fade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2E7C64-E84A-4089-BF27-BED45367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14827"/>
            <a:ext cx="6541831" cy="42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29A19-5B2B-4659-A901-1BFE7799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Analogreadserial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30A76-1F1A-4371-BCD4-C614182D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227882"/>
            <a:ext cx="9603274" cy="31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0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69B6-5A49-4025-B30D-32C34C4A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</p:txBody>
      </p:sp>
      <p:pic>
        <p:nvPicPr>
          <p:cNvPr id="6146" name="Picture 2" descr="Preguntas Frecuentes - VinosRibera.com">
            <a:extLst>
              <a:ext uri="{FF2B5EF4-FFF2-40B4-BE49-F238E27FC236}">
                <a16:creationId xmlns:a16="http://schemas.microsoft.com/office/drawing/2014/main" id="{65A3483D-7FE4-4B86-9F41-D0272A88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02" y="2141263"/>
            <a:ext cx="6575156" cy="39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5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B9F49-7798-41A9-A4B8-4466F3C6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investigativo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CD536-761A-4A64-8BC7-ADC11994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Realizar tres programas básicos diferentes a los mencionados en este video.</a:t>
            </a:r>
          </a:p>
          <a:p>
            <a:r>
              <a:rPr lang="es-CO" dirty="0"/>
              <a:t>Elabora nuevamente el programa “FADE” empleando ciclos </a:t>
            </a:r>
            <a:r>
              <a:rPr lang="es-CO" dirty="0" err="1"/>
              <a:t>For</a:t>
            </a:r>
            <a:r>
              <a:rPr lang="es-CO" dirty="0"/>
              <a:t> y </a:t>
            </a:r>
            <a:r>
              <a:rPr lang="es-CO" dirty="0" err="1"/>
              <a:t>While</a:t>
            </a:r>
            <a:r>
              <a:rPr lang="es-CO" dirty="0"/>
              <a:t>.</a:t>
            </a:r>
          </a:p>
          <a:p>
            <a:r>
              <a:rPr lang="es-CO" dirty="0"/>
              <a:t>Analiza cual es la diferencia entre el uso de </a:t>
            </a:r>
            <a:r>
              <a:rPr lang="es-CO" dirty="0" err="1"/>
              <a:t>delay</a:t>
            </a:r>
            <a:r>
              <a:rPr lang="es-CO" dirty="0"/>
              <a:t>(</a:t>
            </a:r>
            <a:r>
              <a:rPr lang="es-CO" dirty="0" err="1"/>
              <a:t>mS</a:t>
            </a:r>
            <a:r>
              <a:rPr lang="es-CO" dirty="0"/>
              <a:t>) y </a:t>
            </a:r>
            <a:r>
              <a:rPr lang="es-CO" dirty="0" err="1"/>
              <a:t>millis</a:t>
            </a:r>
            <a:r>
              <a:rPr lang="es-CO"/>
              <a:t>().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17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7DB4A-A2E6-41A5-9D88-14DA11C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1C34-A7CA-4326-8D38-5E5B3B3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Como instalar el IDE de Arduino.</a:t>
            </a:r>
          </a:p>
          <a:p>
            <a:r>
              <a:rPr lang="es-CO" dirty="0"/>
              <a:t>Menú de herramientas.</a:t>
            </a:r>
          </a:p>
          <a:p>
            <a:r>
              <a:rPr lang="es-CO" dirty="0"/>
              <a:t>Estructura básica de un programa.</a:t>
            </a:r>
          </a:p>
          <a:p>
            <a:r>
              <a:rPr lang="es-CO" dirty="0"/>
              <a:t>Ejemplos </a:t>
            </a:r>
            <a:r>
              <a:rPr lang="es-CO" dirty="0" err="1"/>
              <a:t>basicos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834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ECD4E-D04F-4072-B494-9530DDBE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DB120D-065F-485E-B9FC-3AA18901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06" y="2435237"/>
            <a:ext cx="7980336" cy="3482185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738875-470B-4298-A0DC-18AA1D0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s-CO" dirty="0"/>
              <a:t>URL: https://www.arduino.cc</a:t>
            </a:r>
          </a:p>
        </p:txBody>
      </p:sp>
    </p:spTree>
    <p:extLst>
      <p:ext uri="{BB962C8B-B14F-4D97-AF65-F5344CB8AC3E}">
        <p14:creationId xmlns:p14="http://schemas.microsoft.com/office/powerpoint/2010/main" val="17098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F47A-1883-4CD0-BB17-64736F89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6C8FB8-0D4F-4B8A-A8B7-1BCF6864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42854"/>
            <a:ext cx="8433661" cy="39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6293-C15D-4438-A43D-96EE5F99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CFB607-79AC-4CB7-8F2A-CF5A55AE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3456"/>
            <a:ext cx="6815379" cy="38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F8EF1-90A5-42DC-A9F8-9BFA61A6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6F58-7003-4FE3-A6FD-A9E231F6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66147"/>
            <a:ext cx="4152381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31B0E-7A06-4F6A-8681-56D8E8CD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MENU de Arduino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DB0D41-B5F1-4D30-9854-56B9C4FF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9281"/>
            <a:ext cx="9644679" cy="39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F5A6D-D3EB-4930-8E8A-526358A5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MENU DE ARDUINO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80681-25A2-426E-8F13-58D1192D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1271"/>
            <a:ext cx="9603276" cy="38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0F5B5-8A5A-44AC-80FD-7503FF9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Menu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B1F21B-947B-412E-BF99-12489AAC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19381"/>
            <a:ext cx="9603275" cy="37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30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35</TotalTime>
  <Words>138</Words>
  <Application>Microsoft Office PowerPoint</Application>
  <PresentationFormat>Panorámica</PresentationFormat>
  <Paragraphs>24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Galería</vt:lpstr>
      <vt:lpstr>CURSO DE ARDUINO </vt:lpstr>
      <vt:lpstr>AGENDA</vt:lpstr>
      <vt:lpstr>Como instalar el ide de arduino</vt:lpstr>
      <vt:lpstr>Como instalar el ide de arduino</vt:lpstr>
      <vt:lpstr>Como instalar el ide de arduino</vt:lpstr>
      <vt:lpstr>Como instalar el ide de arduino</vt:lpstr>
      <vt:lpstr>MENU de Arduino</vt:lpstr>
      <vt:lpstr>MENU DE ARDUINO</vt:lpstr>
      <vt:lpstr>Menu de arduino</vt:lpstr>
      <vt:lpstr>Estructura de un programa en arduino</vt:lpstr>
      <vt:lpstr>Ejemplo básico (blink)</vt:lpstr>
      <vt:lpstr>Ejemplo básico (fade)</vt:lpstr>
      <vt:lpstr>Ejemplo básico (Analogreadserial)</vt:lpstr>
      <vt:lpstr>Preguntas</vt:lpstr>
      <vt:lpstr>Trabajo investigativo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miguell angel</dc:creator>
  <cp:lastModifiedBy>miguell angel</cp:lastModifiedBy>
  <cp:revision>11</cp:revision>
  <dcterms:created xsi:type="dcterms:W3CDTF">2019-08-27T13:04:15Z</dcterms:created>
  <dcterms:modified xsi:type="dcterms:W3CDTF">2019-08-28T13:10:44Z</dcterms:modified>
</cp:coreProperties>
</file>